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8" r:id="rId5"/>
    <p:sldId id="289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87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7CE76E-B91E-4D0B-B1FC-D31AE109DF2D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1700F1D-72F2-48DA-A3C8-B10B3AD89CF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Художественно-эстетическое воспитание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МБОУ «</a:t>
            </a:r>
            <a:r>
              <a:rPr lang="ru-RU" dirty="0" err="1" smtClean="0"/>
              <a:t>Кутемелинская</a:t>
            </a:r>
            <a:r>
              <a:rPr lang="ru-RU" dirty="0" smtClean="0"/>
              <a:t> ООШ»</a:t>
            </a:r>
          </a:p>
          <a:p>
            <a:r>
              <a:rPr lang="ru-RU" dirty="0" smtClean="0"/>
              <a:t> дошкольная группа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16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404664"/>
            <a:ext cx="7848872" cy="588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034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512676"/>
            <a:ext cx="806489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865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566682"/>
            <a:ext cx="7992888" cy="59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510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512676"/>
            <a:ext cx="7848872" cy="588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018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466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512676"/>
            <a:ext cx="7920880" cy="594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622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093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426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718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512676"/>
            <a:ext cx="7560840" cy="567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864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620688"/>
            <a:ext cx="7992888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250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42646"/>
            <a:ext cx="8208912" cy="615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06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210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458670"/>
            <a:ext cx="7632848" cy="57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80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674694"/>
            <a:ext cx="7344816" cy="550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450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163621" y="1145365"/>
            <a:ext cx="652872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73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404664"/>
            <a:ext cx="8280920" cy="621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786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512676"/>
            <a:ext cx="7920880" cy="594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7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50658"/>
            <a:ext cx="8136904" cy="610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722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620688"/>
            <a:ext cx="7344816" cy="550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000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307637" y="980729"/>
            <a:ext cx="652872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499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566682"/>
            <a:ext cx="7632848" cy="57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381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458670"/>
            <a:ext cx="806489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60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674694"/>
            <a:ext cx="7632848" cy="57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99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295636" y="1088741"/>
            <a:ext cx="6048672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958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404664"/>
            <a:ext cx="777686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872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50658"/>
            <a:ext cx="8136904" cy="610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808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4967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4069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620688"/>
            <a:ext cx="7632848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04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404664"/>
            <a:ext cx="8136904" cy="610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444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561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50658"/>
            <a:ext cx="7920880" cy="594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62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</TotalTime>
  <Words>10</Words>
  <Application>Microsoft Office PowerPoint</Application>
  <PresentationFormat>Экран (4:3)</PresentationFormat>
  <Paragraphs>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Поток</vt:lpstr>
      <vt:lpstr>Художественно-эстетическое воспитание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Художественно-эстетическое воспитание</dc:title>
  <dc:creator>Резеда</dc:creator>
  <cp:lastModifiedBy>ИЛЬМИР</cp:lastModifiedBy>
  <cp:revision>5</cp:revision>
  <dcterms:created xsi:type="dcterms:W3CDTF">2016-04-17T17:23:23Z</dcterms:created>
  <dcterms:modified xsi:type="dcterms:W3CDTF">2016-04-19T06:08:37Z</dcterms:modified>
</cp:coreProperties>
</file>